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Barlow Bold" panose="00000800000000000000" pitchFamily="2" charset="0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</p:embeddedFont>
    <p:embeddedFont>
      <p:font typeface="Montserrat Bold" panose="00000800000000000000" pitchFamily="2" charset="0"/>
      <p:bold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774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286238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Ведущие производители СУБД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036576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Задание 1.2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627007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Обзор основных производителей СУБД и их продуктов на рынке баз данных.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6244709" y="558034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329" y="5587960"/>
            <a:ext cx="331351" cy="33135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144002" y="5765689"/>
            <a:ext cx="5793728" cy="1910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ru-RU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ИВТ 2 курс 1 группа 1 подгруппа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 </a:t>
            </a:r>
            <a:r>
              <a:rPr lang="en-US" sz="2100" b="1" dirty="0" err="1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Смирнов</a:t>
            </a:r>
            <a:r>
              <a:rPr lang="ru-RU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Михаил</a:t>
            </a:r>
            <a:endParaRPr lang="en-US" sz="21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5B103B2-33EE-49B4-990B-B656E57549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10120" y="7569995"/>
            <a:ext cx="2579787" cy="6596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52828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Что такое СУБД?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565916"/>
            <a:ext cx="3705463" cy="2306122"/>
          </a:xfrm>
          <a:prstGeom prst="roundRect">
            <a:avLst>
              <a:gd name="adj" fmla="val 845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61284" y="27824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Определение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1284" y="3268623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Система управления базами данных — программное обеспечение для хранения и управления данными.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747" y="2565916"/>
            <a:ext cx="3705463" cy="2306122"/>
          </a:xfrm>
          <a:prstGeom prst="roundRect">
            <a:avLst>
              <a:gd name="adj" fmla="val 845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383322" y="27824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Роль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83322" y="3268623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Обеспечивает надежное хранение, быстрый доступ и управление информацией.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088612"/>
            <a:ext cx="7627382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461284" y="53051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Значение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461284" y="5791319"/>
            <a:ext cx="719423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Ключевой элемент во многих технологиях: от сайтов до корпоративных систем.</a:t>
            </a:r>
            <a:endParaRPr lang="en-US" sz="17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23A2527-DB08-4320-A8E4-6B676458F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9478" y="7569995"/>
            <a:ext cx="2579787" cy="6596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952030"/>
            <a:ext cx="668393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Производитель: Oracle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98965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948726" y="30640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Oracle Database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48726" y="3550206"/>
            <a:ext cx="2974300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Корпоративная, масштабируемая и надежная СУБД для сложных задач.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93774" y="298965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897791" y="30640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Особенности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97791" y="3550206"/>
            <a:ext cx="2974300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Поддержка больших данных, высокая доступность и безопасность.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37031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948726" y="54447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Применение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48726" y="5930860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Финансы, крупные предприятия, государственные системы.</a:t>
            </a:r>
            <a:endParaRPr lang="en-US" sz="17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740E512-9C94-409B-A5B5-81B2A2854F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0613" y="7543563"/>
            <a:ext cx="2579787" cy="6596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952030"/>
            <a:ext cx="747807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Производитель: Microsoft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98965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948726" y="30640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Microsoft SQL Server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48726" y="3550206"/>
            <a:ext cx="297430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Интегрированная СУБД с мощной аналитикой и бизнес-инструментами.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93774" y="298965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897791" y="30640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Особенности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97791" y="3550206"/>
            <a:ext cx="297430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Глубокая интеграция с экосистемой Microsoft и Azure.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02360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948726" y="509801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Применение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48726" y="5584150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Корпоративный сектор, облачные вычисления, бизнес-аналитика.</a:t>
            </a:r>
            <a:endParaRPr lang="en-US" sz="17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6523C54-B6EC-488E-BEBB-BADA825F6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0613" y="7516446"/>
            <a:ext cx="2579787" cy="6596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20873"/>
            <a:ext cx="703468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Другие значимые СУБД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4750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PostgreSQL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047887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Открытая и расширяемая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470321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Поддержка сложных запросов и транзакций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23946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Для аналитики и веб-приложений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5312926" y="34750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MySQL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12926" y="4047887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Легкая и популярная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5312926" y="4470321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Часто для веб и малых проектов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5312926" y="489275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Простота установки и использования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9867543" y="34750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MongoDB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67543" y="4047887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Документоориентированная NoSQL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9867543" y="4817031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Гибкая схема данных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9867543" y="523946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Для больших и неструктурированных данных</a:t>
            </a:r>
            <a:endParaRPr lang="en-US" sz="1700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E43D52C-15D0-45FD-B291-B6973488E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0613" y="7569995"/>
            <a:ext cx="2579787" cy="6596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7918" y="720447"/>
            <a:ext cx="7720965" cy="1337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Сравнение ключевых характеристик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197918" y="2362676"/>
            <a:ext cx="7720965" cy="5146477"/>
          </a:xfrm>
          <a:prstGeom prst="roundRect">
            <a:avLst>
              <a:gd name="adj" fmla="val 355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05538" y="2370296"/>
            <a:ext cx="7705725" cy="9093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08777" y="2499836"/>
            <a:ext cx="151614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СУБД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339018" y="2499836"/>
            <a:ext cx="151233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Тип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0265450" y="2499836"/>
            <a:ext cx="151233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Лицензия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2191881" y="2499836"/>
            <a:ext cx="1516142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Поддержка Big Data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5538" y="3279696"/>
            <a:ext cx="7705725" cy="9093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408777" y="3409236"/>
            <a:ext cx="151614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Oracle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339018" y="3409236"/>
            <a:ext cx="151233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Реляционная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265450" y="3409236"/>
            <a:ext cx="1512332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Коммерческая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2191881" y="3409236"/>
            <a:ext cx="151614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Да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205538" y="4189095"/>
            <a:ext cx="7705725" cy="9093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408777" y="4318635"/>
            <a:ext cx="1516142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Microsoft SQL Server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339018" y="4318635"/>
            <a:ext cx="151233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Реляционная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0265450" y="4318635"/>
            <a:ext cx="1512332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Коммерческая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2191881" y="4318635"/>
            <a:ext cx="151614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Да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205538" y="5098494"/>
            <a:ext cx="7705725" cy="5842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408777" y="5228034"/>
            <a:ext cx="151614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339018" y="5228034"/>
            <a:ext cx="151233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Реляционная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0265450" y="5228034"/>
            <a:ext cx="151233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Открытая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2191881" y="5228034"/>
            <a:ext cx="151614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Ограничено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6205538" y="5682734"/>
            <a:ext cx="7705725" cy="9093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6408777" y="5812274"/>
            <a:ext cx="151614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MySQL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8339018" y="5812274"/>
            <a:ext cx="151233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Реляционная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0265450" y="5812274"/>
            <a:ext cx="1512332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Открытая/Коммерч.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12191881" y="5812274"/>
            <a:ext cx="151614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Нет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6205538" y="6592133"/>
            <a:ext cx="7705725" cy="9093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1" name="Text 28"/>
          <p:cNvSpPr/>
          <p:nvPr/>
        </p:nvSpPr>
        <p:spPr>
          <a:xfrm>
            <a:off x="6408777" y="6721673"/>
            <a:ext cx="151614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MongoDB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8339018" y="6721673"/>
            <a:ext cx="151233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NoSQL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10265450" y="6721673"/>
            <a:ext cx="1512332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Открытая/Коммерч.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2191881" y="6721673"/>
            <a:ext cx="1516142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Да</a:t>
            </a:r>
            <a:endParaRPr lang="en-US" sz="1600" dirty="0"/>
          </a:p>
        </p:txBody>
      </p: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49920729-98F4-44A2-AC77-B76B117080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0613" y="7569995"/>
            <a:ext cx="2579787" cy="6596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31207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Заключение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349704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СУБД разнообразны и выбираются в зависимости от задач и потребностей.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286845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Правильный выбор влияет на эффективность и масштабируемость проектов.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5223986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Современные производители предлагают решения для любых требований.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250</Words>
  <Application>Microsoft Office PowerPoint</Application>
  <PresentationFormat>Произвольный</PresentationFormat>
  <Paragraphs>75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Montserrat</vt:lpstr>
      <vt:lpstr>Montserrat Bold</vt:lpstr>
      <vt:lpstr>Arial</vt:lpstr>
      <vt:lpstr>Barlow Bold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кто-то кто-то</cp:lastModifiedBy>
  <cp:revision>2</cp:revision>
  <dcterms:created xsi:type="dcterms:W3CDTF">2025-06-04T01:14:32Z</dcterms:created>
  <dcterms:modified xsi:type="dcterms:W3CDTF">2025-06-04T01:17:50Z</dcterms:modified>
</cp:coreProperties>
</file>